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0" r:id="rId3"/>
    <p:sldId id="1017" r:id="rId4"/>
    <p:sldId id="1018" r:id="rId5"/>
    <p:sldId id="1016" r:id="rId6"/>
    <p:sldId id="1019" r:id="rId7"/>
    <p:sldId id="1021" r:id="rId8"/>
    <p:sldId id="1023" r:id="rId9"/>
    <p:sldId id="1024" r:id="rId10"/>
    <p:sldId id="1012" r:id="rId11"/>
    <p:sldId id="1013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Different </a:t>
            </a:r>
            <a:r>
              <a:rPr lang="en-US" altLang="zh-CN" sz="6000" dirty="0" err="1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toys,same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fun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Story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参加了机器人博览会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他们看到了很多机器人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这些机器人可以为人类做很多的事。阅读以下内容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给下列内容匹配合适的图片。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437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some robots in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do many things for us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1179" y="1530665"/>
            <a:ext cx="372046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99772"/>
            <a:ext cx="11485848" cy="2031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4375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 can help us see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help the doctor do some operations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3585" y="53732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  <a:ln w="19050">
            <a:solidFill>
              <a:schemeClr val="tx1"/>
            </a:solidFill>
          </a:ln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 can play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even take good care of a baby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693" y="2269839"/>
            <a:ext cx="11485848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 can cook many dishes in a short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693" y="3709999"/>
            <a:ext cx="11485848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 can work in the restaurant and take food to customers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5172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FS181.tif" descr="id:214749772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220" y="5157192"/>
            <a:ext cx="1008112" cy="14423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182.tif" descr="id:214749773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902" y="5286848"/>
            <a:ext cx="1665600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183.tif" descr="id:214749774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2770" y="5205739"/>
            <a:ext cx="922516" cy="13988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FS184.tif" descr="id:2147497748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1470" y="5284633"/>
            <a:ext cx="1769903" cy="12407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965220" y="14857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65220" y="29998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65220" y="444616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11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判断图片与句意是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49005"/>
            <a:ext cx="11485848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 that’s my new friend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Tom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man beside David is tall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left girl’s hair is short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beautiful woman has a small mouth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picture of a big nose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49" y="1879124"/>
            <a:ext cx="10680199" cy="142344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4727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12868" y="33822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3655899" y="339121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5807174" y="339121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8327454" y="3387854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10631710" y="3378889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663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二、根据图片或首字母提示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050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rabbit’s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so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sister’s hair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180A.tif" descr="id:2147497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9280" y="1412776"/>
            <a:ext cx="863689" cy="12485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180.tif" descr="id:214749766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5166" y="3487583"/>
            <a:ext cx="648072" cy="102153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3790950" y="1739226"/>
            <a:ext cx="821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ears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1797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本题考查名词的运用。根据图片可知，兔子的耳朵比较长，故填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31500" y="3589759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long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5740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本题考查形容词的运用。根据图片可知，我姐姐（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妹妹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）的头发很长，故填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3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738664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doll is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a small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big eyes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23198" y="2104360"/>
            <a:ext cx="88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outh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6554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本题考查名词的拼写。根据首字母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eyes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可知，此处描述玩偶的面部特征，故填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05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—Who’s the woman with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—She’s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my cousin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 is small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1468" y="34025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929188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mouth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29188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29188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summer,dogs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stick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29188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cool themselves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29188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tongues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舌头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782" y="2703234"/>
            <a:ext cx="268668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28736" y="13946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07898" y="26575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72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四、给下列句子选择合适的答语。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my doll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ears are 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jump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puppet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some toys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David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15209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5164" y="21537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04745" y="28074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9155" y="3442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8736" y="40939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29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1574210"/>
            <a:ext cx="5328592" cy="4692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方框中选择合适的单词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补全信件。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Lily,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time no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my new school and I make many new friends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introduce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neither tall nor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brown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big eyes and a round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圆形的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eyes are as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reading and playing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at telling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makes 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9236" y="917429"/>
            <a:ext cx="1888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3240037" y="4068019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short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463358" y="4068019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hair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46934" y="4697985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face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43586" y="4697985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blue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1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1440069"/>
            <a:ext cx="5328592" cy="4692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lvl="0"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come back to Nanjing with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meet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you can be good friends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Love,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Bella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19542" y="2033109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97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363</Words>
  <Application>Microsoft Office PowerPoint</Application>
  <PresentationFormat>自定义</PresentationFormat>
  <Paragraphs>80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2025-06-24T02:28:21Z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